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0" r:id="rId7"/>
    <p:sldId id="271" r:id="rId8"/>
    <p:sldId id="267" r:id="rId9"/>
    <p:sldId id="266" r:id="rId10"/>
    <p:sldId id="268" r:id="rId11"/>
    <p:sldId id="269" r:id="rId12"/>
    <p:sldId id="258" r:id="rId13"/>
    <p:sldId id="257" r:id="rId14"/>
    <p:sldId id="259" r:id="rId15"/>
    <p:sldId id="260" r:id="rId16"/>
    <p:sldId id="265" r:id="rId17"/>
    <p:sldId id="262" r:id="rId18"/>
    <p:sldId id="264" r:id="rId19"/>
    <p:sldId id="261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" id="{89AAA638-1165-4E6C-A7F3-3E067C707926}">
          <p14:sldIdLst>
            <p14:sldId id="256"/>
          </p14:sldIdLst>
        </p14:section>
        <p14:section name="DAS" id="{24DEAFD0-7D7F-468F-A4A8-BD38621D2C8E}">
          <p14:sldIdLst>
            <p14:sldId id="272"/>
            <p14:sldId id="273"/>
            <p14:sldId id="274"/>
            <p14:sldId id="275"/>
          </p14:sldIdLst>
        </p14:section>
        <p14:section name="Declining City" id="{55DCD246-0AB5-49D8-A012-B2511442C08D}">
          <p14:sldIdLst>
            <p14:sldId id="270"/>
            <p14:sldId id="271"/>
          </p14:sldIdLst>
        </p14:section>
        <p14:section name="EDISON" id="{5DADCC69-1CF2-4B79-84B7-9E30A65545FE}">
          <p14:sldIdLst>
            <p14:sldId id="267"/>
            <p14:sldId id="266"/>
            <p14:sldId id="268"/>
            <p14:sldId id="269"/>
          </p14:sldIdLst>
        </p14:section>
        <p14:section name="Subway Clustering" id="{2F1EF96E-C1F2-4C70-A327-4617A959297D}">
          <p14:sldIdLst>
            <p14:sldId id="258"/>
            <p14:sldId id="257"/>
            <p14:sldId id="259"/>
            <p14:sldId id="260"/>
          </p14:sldIdLst>
        </p14:section>
        <p14:section name="Water Flow" id="{8FAF5949-8DDE-4650-8E53-65425F21866F}">
          <p14:sldIdLst>
            <p14:sldId id="265"/>
            <p14:sldId id="262"/>
            <p14:sldId id="264"/>
            <p14:sldId id="261"/>
          </p14:sldIdLst>
        </p14:section>
        <p14:section name="icon" id="{144DF827-C9FE-42A3-821C-E7B110C616E3}">
          <p14:sldIdLst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121C8-1B97-4232-8E81-011A04E3F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F5BB8-072A-458C-AB59-9E8EFF3E6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8AF32-DBD8-421F-8B04-04CED471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B57A6-8EA0-470A-9578-E6AB17E2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330F-A486-4025-9A3E-734F94B0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68F9E-9023-40C9-94EA-7ADF9F4F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5E9B2C-B80E-40FF-B27A-96CAB741A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68859-53C4-4CDC-AA6D-C8DF3182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38382-B111-46BC-9E76-84260C71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8E14B-0A36-4884-9919-63236906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47DB26-EE68-4C11-9772-BB247BCA1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4364C5-F9BA-44A2-8B4D-82BE8AFC7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41D98-07E8-4ACB-9F40-8A82D532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3353D-47E7-4466-8990-136A420D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B5FEC-6A67-42EE-84B5-DE5DBA16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33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E1CDE-1D1E-40A8-9683-7270F8DB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9B342-85B7-4912-8A0D-0C41D95B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67B34-1F5F-4611-90F2-6C277E7CF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A7CC9-87AD-4381-982C-990CC870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7F01D-4D15-4B5F-9F7C-4DB70D93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08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5F346-4F5F-4290-87FF-CC884C02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5FF096-FB04-4544-9953-A5B63B2A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F18A8-BBB6-4046-8BD5-01F090112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C5AC2-1647-4530-A162-4CE69BF4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35F2A0-9A79-44A8-BB9B-F421BCBD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0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98873-6531-4180-A1EB-27C29D8D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60647-1FC9-4489-B3BF-46D729198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B61885-00F1-44A4-86BF-924A9727D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144121-9E67-49EA-8909-05DE53BD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6B8EBE-4ED4-4CDA-BBEF-6B2E119D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419994-F774-4B9D-BF8D-0BFF8700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2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09351-46A5-4808-97CA-793A32729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E5B413-0891-41A0-81BC-15168E6B8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515B63-7658-43A8-B394-E651FF6C5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A0E143-53B7-4DEF-BD47-AC97AD3E4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D44016-FE38-4B3A-BDA9-73DB2F7E1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5757CE-8690-42B9-B09D-9F11829F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9DDB2-CE60-4A45-B9C4-0FC40BDC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24F85E-1D70-4C4D-9CDD-B33F6ACD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46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78F33-65F3-488E-A71B-3B27A299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3AF281-6875-4FE3-82A1-7DD07736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F3AE7D-5A83-46C0-9529-15EBB6B4E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928170-EAB8-4EE7-94E5-515A53A0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2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F92168-1ADC-4A2E-BFB3-B4C4167F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6EF416-69CF-466C-8130-C6BB1C40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43D6B-2E84-4409-A322-566167969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4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5162A-DB2A-4F77-8640-CFE4D14C1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A3187-3AF0-41C5-AFB8-71968AFB8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A70B74-4D0B-49B8-BADB-14FEB542D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7B1742-8747-487A-97D3-4E782590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2055C-1E3E-40B8-A076-55CD50F9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6F9489-59F3-42BA-AFED-67DBDE90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8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6D5B9-6BB1-4816-B999-2125D6A9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C66027-8796-4855-9D40-97E6ADDED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B31A1-5972-4F84-901A-C463755D6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973186-0905-45C2-9776-66FF7814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85AD52-98E4-47F1-81BF-CEF013C4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9B3FA-E3C6-43B8-BF37-C70C9E3E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4654DE-6411-41E9-8E73-7E97DDDA8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0AB04B-CF18-4B5F-A675-16766E66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FA061-834A-4AE1-A30B-B49A155DE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8DF9-C58C-41C6-977A-A53CB355736E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0BCE0-B352-4640-839C-D48EB554D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64BE3-80DA-46D9-8B27-FDFC7C31F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EBC5-8AF0-421F-9EEF-7D78AACED4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8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0DCAD-9CCA-46D5-8DA7-67C7A6BA39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0E2196-D34D-484A-AB36-44D139E09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39D2E8-FA7C-4713-8AE2-423CB5A42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r="12793"/>
          <a:stretch/>
        </p:blipFill>
        <p:spPr>
          <a:xfrm>
            <a:off x="2809876" y="1011726"/>
            <a:ext cx="6972300" cy="48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640DCB-DD5C-4B7E-A035-E79D0515E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r="14430"/>
          <a:stretch/>
        </p:blipFill>
        <p:spPr>
          <a:xfrm>
            <a:off x="4010024" y="2309510"/>
            <a:ext cx="3971925" cy="312463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A9227B-87D1-427B-B6ED-23C01EE5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58A21-09A7-4B33-AA06-044F4349B836}"/>
              </a:ext>
            </a:extLst>
          </p:cNvPr>
          <p:cNvSpPr txBox="1"/>
          <p:nvPr/>
        </p:nvSpPr>
        <p:spPr>
          <a:xfrm>
            <a:off x="6572250" y="5157147"/>
            <a:ext cx="1409700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Html visualization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8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DFB3C-2582-4128-8D3F-BB87C05A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C04772-9A30-4566-8C05-8CFAC755E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r="15523"/>
          <a:stretch/>
        </p:blipFill>
        <p:spPr>
          <a:xfrm>
            <a:off x="1666875" y="1471613"/>
            <a:ext cx="729615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6C6FA-4D3E-4FB6-8265-E0F250E3A9A2}"/>
              </a:ext>
            </a:extLst>
          </p:cNvPr>
          <p:cNvSpPr txBox="1"/>
          <p:nvPr/>
        </p:nvSpPr>
        <p:spPr>
          <a:xfrm>
            <a:off x="6886575" y="5545952"/>
            <a:ext cx="2076450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Web implementation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5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4160DA-2DB2-40DE-A53D-8D497F00F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15190"/>
          <a:stretch/>
        </p:blipFill>
        <p:spPr>
          <a:xfrm>
            <a:off x="1380227" y="1325880"/>
            <a:ext cx="6901132" cy="42062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BF1AF-5F3E-4B3E-8204-9CCA892BF74E}"/>
              </a:ext>
            </a:extLst>
          </p:cNvPr>
          <p:cNvSpPr txBox="1"/>
          <p:nvPr/>
        </p:nvSpPr>
        <p:spPr>
          <a:xfrm>
            <a:off x="3191776" y="5121589"/>
            <a:ext cx="33371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Approximation Coefficient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D32B-FF09-4267-B8C2-A916572FEA6A}"/>
              </a:ext>
            </a:extLst>
          </p:cNvPr>
          <p:cNvSpPr txBox="1"/>
          <p:nvPr/>
        </p:nvSpPr>
        <p:spPr>
          <a:xfrm rot="16200000">
            <a:off x="-479566" y="3385599"/>
            <a:ext cx="3933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Detail Coefficient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3DD60-860F-4C55-9ABB-9F8611BC829F}"/>
              </a:ext>
            </a:extLst>
          </p:cNvPr>
          <p:cNvSpPr txBox="1"/>
          <p:nvPr/>
        </p:nvSpPr>
        <p:spPr>
          <a:xfrm>
            <a:off x="2096218" y="633947"/>
            <a:ext cx="513147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Impact" panose="020B0806030902050204" pitchFamily="34" charset="0"/>
                <a:cs typeface="Arial" panose="020B0604020202020204" pitchFamily="34" charset="0"/>
              </a:rPr>
              <a:t>Clustering</a:t>
            </a:r>
          </a:p>
          <a:p>
            <a:pPr algn="ctr"/>
            <a:r>
              <a:rPr lang="en-US" altLang="ko-KR" dirty="0">
                <a:latin typeface="Impact" panose="020B0806030902050204" pitchFamily="34" charset="0"/>
                <a:cs typeface="Arial" panose="020B0604020202020204" pitchFamily="34" charset="0"/>
              </a:rPr>
              <a:t>wavelet transformation coefficients of</a:t>
            </a:r>
          </a:p>
          <a:p>
            <a:pPr algn="ctr"/>
            <a:r>
              <a:rPr lang="en-US" altLang="ko-KR" dirty="0">
                <a:latin typeface="Impact" panose="020B0806030902050204" pitchFamily="34" charset="0"/>
                <a:cs typeface="Arial" panose="020B0604020202020204" pitchFamily="34" charset="0"/>
              </a:rPr>
              <a:t>Subway station’s Daily pattern</a:t>
            </a:r>
            <a:endParaRPr lang="ko-KR" altLang="en-US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4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F0EB141-4125-4A98-945B-A651CA113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8" y="3009598"/>
            <a:ext cx="5227595" cy="2803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9E5231-4123-484B-9ABD-5185B2D3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8" y="672860"/>
            <a:ext cx="5227595" cy="28035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8A12C-9534-43F5-8249-D9B1EA7A4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98" y="672860"/>
            <a:ext cx="5227595" cy="2803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FB133B-4E8C-4714-89ED-5DB1D8482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98" y="3009598"/>
            <a:ext cx="5227595" cy="2803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5AFF76-AB52-44D8-B436-F81CB6E44631}"/>
              </a:ext>
            </a:extLst>
          </p:cNvPr>
          <p:cNvSpPr txBox="1"/>
          <p:nvPr/>
        </p:nvSpPr>
        <p:spPr>
          <a:xfrm>
            <a:off x="849379" y="6013027"/>
            <a:ext cx="82428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Impact" panose="020B0806030902050204" pitchFamily="34" charset="0"/>
                <a:cs typeface="Arial" panose="020B0604020202020204" pitchFamily="34" charset="0"/>
              </a:rPr>
              <a:t>Temporal demand pattern of each cluster</a:t>
            </a:r>
            <a:endParaRPr lang="ko-KR" altLang="en-US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A9999E-6FCD-47B8-B797-B2E4796A701F}"/>
              </a:ext>
            </a:extLst>
          </p:cNvPr>
          <p:cNvSpPr txBox="1"/>
          <p:nvPr/>
        </p:nvSpPr>
        <p:spPr>
          <a:xfrm>
            <a:off x="3838757" y="5536193"/>
            <a:ext cx="333713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Daily time in 2020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F2875-A6B1-43C4-9E1A-9CF389AFDEA5}"/>
              </a:ext>
            </a:extLst>
          </p:cNvPr>
          <p:cNvSpPr txBox="1"/>
          <p:nvPr/>
        </p:nvSpPr>
        <p:spPr>
          <a:xfrm rot="16200000">
            <a:off x="-1255943" y="3204444"/>
            <a:ext cx="39336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Subway Demand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1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1EA8DA-944A-42C2-A389-EB529CD7F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01" y="368071"/>
            <a:ext cx="7073842" cy="5265119"/>
          </a:xfrm>
        </p:spPr>
      </p:pic>
    </p:spTree>
    <p:extLst>
      <p:ext uri="{BB962C8B-B14F-4D97-AF65-F5344CB8AC3E}">
        <p14:creationId xmlns:p14="http://schemas.microsoft.com/office/powerpoint/2010/main" val="374797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E5303-7709-4EEB-A536-0A7C2E83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45B981-A427-4219-9101-5FDD12FF1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68" y="888541"/>
            <a:ext cx="6293235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7D200-43D8-4910-9E5B-93BDB81239B2}"/>
              </a:ext>
            </a:extLst>
          </p:cNvPr>
          <p:cNvSpPr txBox="1"/>
          <p:nvPr/>
        </p:nvSpPr>
        <p:spPr>
          <a:xfrm>
            <a:off x="2762250" y="5295647"/>
            <a:ext cx="5675461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400m buffer around clustered stations &amp; residential buildings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2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9F26E1E-5273-4C65-80D2-9BDE1AFAED45}"/>
              </a:ext>
            </a:extLst>
          </p:cNvPr>
          <p:cNvSpPr/>
          <p:nvPr/>
        </p:nvSpPr>
        <p:spPr>
          <a:xfrm>
            <a:off x="2124075" y="1789271"/>
            <a:ext cx="4429125" cy="296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7A1E7E-9426-43E9-A072-7C02B3F3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 descr="C:\Users\sky\Desktop\졸업연구\New_Rainflow_viewport\06_DropToPlane.jpg">
            <a:extLst>
              <a:ext uri="{FF2B5EF4-FFF2-40B4-BE49-F238E27FC236}">
                <a16:creationId xmlns:a16="http://schemas.microsoft.com/office/drawing/2014/main" id="{772A77CA-473D-425A-AF1B-39EC8A917F0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0" t="6515" r="26372"/>
          <a:stretch/>
        </p:blipFill>
        <p:spPr bwMode="auto">
          <a:xfrm>
            <a:off x="4277824" y="1834892"/>
            <a:ext cx="2175914" cy="27847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C:\Users\sky\Desktop\졸업연구\New_Rainflow_viewport\06_DropToSurface.jpg">
            <a:extLst>
              <a:ext uri="{FF2B5EF4-FFF2-40B4-BE49-F238E27FC236}">
                <a16:creationId xmlns:a16="http://schemas.microsoft.com/office/drawing/2014/main" id="{70A779EE-FB2D-4111-9E3C-8DEB7CE3316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9" r="26370" b="9709"/>
          <a:stretch/>
        </p:blipFill>
        <p:spPr bwMode="auto">
          <a:xfrm>
            <a:off x="2253211" y="2031336"/>
            <a:ext cx="2175914" cy="23918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618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C:\Users\Ironbear\Desktop\졸업연구\Realflow_Result.PNG">
            <a:extLst>
              <a:ext uri="{FF2B5EF4-FFF2-40B4-BE49-F238E27FC236}">
                <a16:creationId xmlns:a16="http://schemas.microsoft.com/office/drawing/2014/main" id="{EF1F637F-91D4-465C-B100-0EA6E311404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743324" y="3997325"/>
            <a:ext cx="2967038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786DBF-2531-4684-A781-ACE36F72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C:\Users\Ironbear\Desktop\졸업연구\Realflow_Result.PNG">
            <a:extLst>
              <a:ext uri="{FF2B5EF4-FFF2-40B4-BE49-F238E27FC236}">
                <a16:creationId xmlns:a16="http://schemas.microsoft.com/office/drawing/2014/main" id="{A5412DBF-DC4E-4178-8077-71C21C8B474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043363" y="1816100"/>
            <a:ext cx="2967038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3F71E-2A1A-4FC7-BE25-FF4B3F584FB0}"/>
              </a:ext>
            </a:extLst>
          </p:cNvPr>
          <p:cNvSpPr txBox="1"/>
          <p:nvPr/>
        </p:nvSpPr>
        <p:spPr>
          <a:xfrm>
            <a:off x="6710362" y="5989250"/>
            <a:ext cx="195738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latin typeface="Impact" panose="020B0806030902050204" pitchFamily="34" charset="0"/>
                <a:cs typeface="Arial" panose="020B0604020202020204" pitchFamily="34" charset="0"/>
              </a:rPr>
              <a:t>Realflow</a:t>
            </a:r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 (CFD) simulation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4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E9AFF-6D97-4AFC-B9E4-5DCBF469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3E1633-667A-45D1-89B4-A2289EE00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2800" r="2093" b="1887"/>
          <a:stretch/>
        </p:blipFill>
        <p:spPr>
          <a:xfrm>
            <a:off x="2654530" y="1553670"/>
            <a:ext cx="6882939" cy="4322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8D377-93AF-4BC3-AAB8-4E573362870E}"/>
              </a:ext>
            </a:extLst>
          </p:cNvPr>
          <p:cNvSpPr txBox="1"/>
          <p:nvPr/>
        </p:nvSpPr>
        <p:spPr>
          <a:xfrm>
            <a:off x="7143086" y="5875831"/>
            <a:ext cx="2394383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Actual Experiment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71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EA19-BF9E-4996-81B0-2D6B8116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5C38B-29C0-4FDC-B5B1-497C6C2F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r="837" b="1327"/>
          <a:stretch/>
        </p:blipFill>
        <p:spPr>
          <a:xfrm>
            <a:off x="3246837" y="1794094"/>
            <a:ext cx="5698326" cy="3269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B7F3C-0B71-45E2-891F-A74D3EA2C50F}"/>
              </a:ext>
            </a:extLst>
          </p:cNvPr>
          <p:cNvSpPr txBox="1"/>
          <p:nvPr/>
        </p:nvSpPr>
        <p:spPr>
          <a:xfrm>
            <a:off x="3387576" y="5609972"/>
            <a:ext cx="5675461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Grasshopper simulation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3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8DAAD-C338-4838-B39D-7144FAFF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8AAF0-6FEA-4328-9601-40582729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2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BC583-EB11-478F-A7C3-0254ACE2117C}"/>
              </a:ext>
            </a:extLst>
          </p:cNvPr>
          <p:cNvSpPr txBox="1"/>
          <p:nvPr/>
        </p:nvSpPr>
        <p:spPr>
          <a:xfrm>
            <a:off x="2381249" y="542925"/>
            <a:ext cx="77057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0" dirty="0">
                <a:latin typeface="Impact" panose="020B0806030902050204" pitchFamily="34" charset="0"/>
              </a:rPr>
              <a:t>CW</a:t>
            </a:r>
            <a:endParaRPr lang="ko-KR" altLang="en-US" sz="40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4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8DB6D-52E4-4DE7-BC0F-82547B02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B6C17E-86E5-42DC-8B81-74AB111F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787525"/>
            <a:ext cx="615328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3B515-D90E-4C96-9638-1F56EB1D2DBB}"/>
              </a:ext>
            </a:extLst>
          </p:cNvPr>
          <p:cNvSpPr txBox="1"/>
          <p:nvPr/>
        </p:nvSpPr>
        <p:spPr>
          <a:xfrm>
            <a:off x="6438900" y="6354375"/>
            <a:ext cx="2733741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GIS &amp; Web-crawling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62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30FAB-783D-497E-909B-587F3CE5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045BED-6FB0-4010-8178-4FF3AA1C0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83" y="1690688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10089C-F24D-4EC2-8313-A8C2B4F808FA}"/>
              </a:ext>
            </a:extLst>
          </p:cNvPr>
          <p:cNvSpPr txBox="1"/>
          <p:nvPr/>
        </p:nvSpPr>
        <p:spPr>
          <a:xfrm>
            <a:off x="5781675" y="5411400"/>
            <a:ext cx="2733741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Spatial Statistic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3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9AB-FB87-4426-92CE-4017B6E8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1FE60DF-89B0-4F3C-98E8-1C9DB6E4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"/>
          <a:stretch/>
        </p:blipFill>
        <p:spPr>
          <a:xfrm>
            <a:off x="3033183" y="1463675"/>
            <a:ext cx="5796492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9D7EA2-ED14-4D3D-A701-611D3766D32A}"/>
              </a:ext>
            </a:extLst>
          </p:cNvPr>
          <p:cNvSpPr txBox="1"/>
          <p:nvPr/>
        </p:nvSpPr>
        <p:spPr>
          <a:xfrm>
            <a:off x="7595658" y="5815013"/>
            <a:ext cx="1234017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Visualization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54EE2-01EF-4489-B037-B58E467A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A6A846-38A7-44F6-9995-386CBAE6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46993-A2EA-4C82-AFBB-32CEF0D2939E}"/>
              </a:ext>
            </a:extLst>
          </p:cNvPr>
          <p:cNvSpPr txBox="1"/>
          <p:nvPr/>
        </p:nvSpPr>
        <p:spPr>
          <a:xfrm>
            <a:off x="7096191" y="2345552"/>
            <a:ext cx="2076450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Risk Assessment of </a:t>
            </a:r>
            <a:r>
              <a:rPr lang="en-US" altLang="ko-KR" sz="1200" dirty="0" err="1">
                <a:latin typeface="Impact" panose="020B0806030902050204" pitchFamily="34" charset="0"/>
                <a:cs typeface="Arial" panose="020B0604020202020204" pitchFamily="34" charset="0"/>
              </a:rPr>
              <a:t>Daegue</a:t>
            </a:r>
            <a:endParaRPr lang="en-US" altLang="ko-KR" sz="1200" dirty="0">
              <a:latin typeface="Impact" panose="020B080603090205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in August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06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3087A-EA82-4490-A5BE-65C04DEC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7DFD15-7829-4018-AF6A-82C352374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182" r="736" b="9740"/>
          <a:stretch/>
        </p:blipFill>
        <p:spPr>
          <a:xfrm>
            <a:off x="4118334" y="2371725"/>
            <a:ext cx="3377841" cy="2962275"/>
          </a:xfrm>
        </p:spPr>
      </p:pic>
    </p:spTree>
    <p:extLst>
      <p:ext uri="{BB962C8B-B14F-4D97-AF65-F5344CB8AC3E}">
        <p14:creationId xmlns:p14="http://schemas.microsoft.com/office/powerpoint/2010/main" val="72389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7F934-FD62-4F09-88C0-8347AEDC4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951736-19F2-4DA2-8AB0-2845E61F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/>
          <a:stretch/>
        </p:blipFill>
        <p:spPr>
          <a:xfrm>
            <a:off x="3190875" y="2034168"/>
            <a:ext cx="4676776" cy="3057952"/>
          </a:xfrm>
        </p:spPr>
      </p:pic>
    </p:spTree>
    <p:extLst>
      <p:ext uri="{BB962C8B-B14F-4D97-AF65-F5344CB8AC3E}">
        <p14:creationId xmlns:p14="http://schemas.microsoft.com/office/powerpoint/2010/main" val="34962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0F9C7-3301-4415-8195-633A3D2F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DC3893-BA08-4B04-836D-23C20E242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" r="8695"/>
          <a:stretch/>
        </p:blipFill>
        <p:spPr>
          <a:xfrm>
            <a:off x="3829050" y="1825625"/>
            <a:ext cx="57719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5DFF2-570A-4C16-87F4-FE02D896E9D4}"/>
              </a:ext>
            </a:extLst>
          </p:cNvPr>
          <p:cNvSpPr txBox="1"/>
          <p:nvPr/>
        </p:nvSpPr>
        <p:spPr>
          <a:xfrm>
            <a:off x="7905326" y="5899964"/>
            <a:ext cx="1704975" cy="2769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latin typeface="Impact" panose="020B0806030902050204" pitchFamily="34" charset="0"/>
                <a:cs typeface="Arial" panose="020B0604020202020204" pitchFamily="34" charset="0"/>
              </a:rPr>
              <a:t>Mapbox</a:t>
            </a:r>
            <a:r>
              <a:rPr lang="en-US" altLang="ko-KR" sz="1200" dirty="0">
                <a:latin typeface="Impact" panose="020B0806030902050204" pitchFamily="34" charset="0"/>
                <a:cs typeface="Arial" panose="020B0604020202020204" pitchFamily="34" charset="0"/>
              </a:rPr>
              <a:t> visualization</a:t>
            </a:r>
            <a:endParaRPr lang="ko-KR" altLang="en-US" sz="1200" dirty="0"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97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61</Words>
  <Application>Microsoft Office PowerPoint</Application>
  <PresentationFormat>와이드스크린</PresentationFormat>
  <Paragraphs>21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ParkChulwoong</dc:creator>
  <cp:lastModifiedBy>ParkChulwoong</cp:lastModifiedBy>
  <cp:revision>8</cp:revision>
  <dcterms:created xsi:type="dcterms:W3CDTF">2021-07-19T06:59:33Z</dcterms:created>
  <dcterms:modified xsi:type="dcterms:W3CDTF">2021-07-19T08:05:01Z</dcterms:modified>
</cp:coreProperties>
</file>